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Computer Lab Rules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For the Instructional Technician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599" y="313266"/>
            <a:ext cx="6705601" cy="91270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599" y="331304"/>
            <a:ext cx="6705601" cy="90909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Students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7503" y="273882"/>
            <a:ext cx="6709794" cy="92058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318052"/>
            <a:ext cx="6705601" cy="91174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599" y="276758"/>
            <a:ext cx="6705601" cy="9200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353180"/>
            <a:ext cx="6705600" cy="90472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335999"/>
            <a:ext cx="6705600" cy="9081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290169"/>
            <a:ext cx="6705600" cy="91732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_Driv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336000"/>
            <a:ext cx="6705600" cy="9081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